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93" r:id="rId4"/>
    <p:sldId id="262" r:id="rId5"/>
    <p:sldId id="296" r:id="rId6"/>
    <p:sldId id="295" r:id="rId7"/>
    <p:sldId id="294"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63" autoAdjust="0"/>
    <p:restoredTop sz="86085" autoAdjust="0"/>
  </p:normalViewPr>
  <p:slideViewPr>
    <p:cSldViewPr>
      <p:cViewPr varScale="1">
        <p:scale>
          <a:sx n="63" d="100"/>
          <a:sy n="63" d="100"/>
        </p:scale>
        <p:origin x="165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2-10-2019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tevens een streep onder de belangrijkste thema’s/ onderwerpen</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117697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Filmpje onder  de afbeelding</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2402256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Filmpje onder  de afbeelding</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3952463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2470651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7</a:t>
            </a:fld>
            <a:endParaRPr lang="nl-NL"/>
          </a:p>
        </p:txBody>
      </p:sp>
    </p:spTree>
    <p:extLst>
      <p:ext uri="{BB962C8B-B14F-4D97-AF65-F5344CB8AC3E}">
        <p14:creationId xmlns:p14="http://schemas.microsoft.com/office/powerpoint/2010/main" val="3061376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2-10-2019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i3Cw2CW6y6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1569660"/>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a:t>
            </a:r>
            <a:r>
              <a:rPr lang="nl-NL" sz="2800" u="sng" dirty="0" smtClean="0">
                <a:latin typeface="Arial" pitchFamily="34" charset="0"/>
                <a:cs typeface="Arial" pitchFamily="34" charset="0"/>
              </a:rPr>
              <a:t>6</a:t>
            </a: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lstStyle/>
          <a:p>
            <a:r>
              <a:rPr lang="nl-NL" dirty="0" err="1"/>
              <a:t>Pecha</a:t>
            </a:r>
            <a:r>
              <a:rPr lang="nl-NL" dirty="0"/>
              <a:t> </a:t>
            </a:r>
            <a:r>
              <a:rPr lang="nl-NL" dirty="0" err="1"/>
              <a:t>Kucha</a:t>
            </a:r>
            <a:endParaRPr lang="nl-NL" dirty="0"/>
          </a:p>
          <a:p>
            <a:endParaRPr lang="nl-NL" dirty="0"/>
          </a:p>
        </p:txBody>
      </p:sp>
    </p:spTree>
    <p:extLst>
      <p:ext uri="{BB962C8B-B14F-4D97-AF65-F5344CB8AC3E}">
        <p14:creationId xmlns:p14="http://schemas.microsoft.com/office/powerpoint/2010/main" val="1900244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a:xfrm>
            <a:off x="1769632" y="332656"/>
            <a:ext cx="6645424" cy="648072"/>
          </a:xfrm>
        </p:spPr>
        <p:txBody>
          <a:bodyPr/>
          <a:lstStyle/>
          <a:p>
            <a:pPr algn="l"/>
            <a:r>
              <a:rPr lang="nl-NL" dirty="0" err="1"/>
              <a:t>Pecha</a:t>
            </a:r>
            <a:r>
              <a:rPr lang="nl-NL" dirty="0"/>
              <a:t> </a:t>
            </a:r>
            <a:r>
              <a:rPr lang="nl-NL" dirty="0" err="1"/>
              <a:t>Kucha</a:t>
            </a:r>
            <a:endParaRPr lang="nl-NL" dirty="0"/>
          </a:p>
        </p:txBody>
      </p:sp>
      <p:sp>
        <p:nvSpPr>
          <p:cNvPr id="4" name="Tekstvak 3">
            <a:extLst>
              <a:ext uri="{FF2B5EF4-FFF2-40B4-BE49-F238E27FC236}">
                <a16:creationId xmlns:a16="http://schemas.microsoft.com/office/drawing/2014/main" id="{F2C574C7-9A33-4493-9040-0A0265ADADFC}"/>
              </a:ext>
            </a:extLst>
          </p:cNvPr>
          <p:cNvSpPr txBox="1"/>
          <p:nvPr/>
        </p:nvSpPr>
        <p:spPr>
          <a:xfrm>
            <a:off x="1405783" y="1823386"/>
            <a:ext cx="7005464" cy="1569660"/>
          </a:xfrm>
          <a:prstGeom prst="rect">
            <a:avLst/>
          </a:prstGeom>
          <a:noFill/>
        </p:spPr>
        <p:txBody>
          <a:bodyPr wrap="square" rtlCol="0">
            <a:spAutoFit/>
          </a:bodyPr>
          <a:lstStyle/>
          <a:p>
            <a:pPr marL="457200" indent="-45720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p:txBody>
      </p:sp>
      <p:pic>
        <p:nvPicPr>
          <p:cNvPr id="5" name="Afbeelding 4">
            <a:extLst>
              <a:ext uri="{FF2B5EF4-FFF2-40B4-BE49-F238E27FC236}">
                <a16:creationId xmlns:a16="http://schemas.microsoft.com/office/drawing/2014/main" id="{A8501A87-7B60-421C-8C97-37681307D161}"/>
              </a:ext>
            </a:extLst>
          </p:cNvPr>
          <p:cNvPicPr>
            <a:picLocks noChangeAspect="1"/>
          </p:cNvPicPr>
          <p:nvPr/>
        </p:nvPicPr>
        <p:blipFill>
          <a:blip r:embed="rId3"/>
          <a:stretch>
            <a:fillRect/>
          </a:stretch>
        </p:blipFill>
        <p:spPr>
          <a:xfrm>
            <a:off x="1398625" y="980728"/>
            <a:ext cx="7236802" cy="5325194"/>
          </a:xfrm>
          <a:prstGeom prst="rect">
            <a:avLst/>
          </a:prstGeom>
        </p:spPr>
      </p:pic>
      <p:sp>
        <p:nvSpPr>
          <p:cNvPr id="8" name="Ovaal 7">
            <a:extLst>
              <a:ext uri="{FF2B5EF4-FFF2-40B4-BE49-F238E27FC236}">
                <a16:creationId xmlns:a16="http://schemas.microsoft.com/office/drawing/2014/main" id="{FDBEA4AF-3506-4959-9358-D6C30CA5C89B}"/>
              </a:ext>
            </a:extLst>
          </p:cNvPr>
          <p:cNvSpPr/>
          <p:nvPr/>
        </p:nvSpPr>
        <p:spPr>
          <a:xfrm>
            <a:off x="2195736" y="2780928"/>
            <a:ext cx="2376264" cy="504056"/>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a:extLst>
              <a:ext uri="{FF2B5EF4-FFF2-40B4-BE49-F238E27FC236}">
                <a16:creationId xmlns:a16="http://schemas.microsoft.com/office/drawing/2014/main" id="{6D885CDB-E93D-42F1-BC44-52CC44FE5BB5}"/>
              </a:ext>
            </a:extLst>
          </p:cNvPr>
          <p:cNvSpPr/>
          <p:nvPr/>
        </p:nvSpPr>
        <p:spPr>
          <a:xfrm>
            <a:off x="3059832" y="4581128"/>
            <a:ext cx="2016224" cy="576064"/>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33840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691680" y="698030"/>
            <a:ext cx="6645424" cy="648072"/>
          </a:xfrm>
        </p:spPr>
        <p:txBody>
          <a:bodyPr/>
          <a:lstStyle/>
          <a:p>
            <a:pPr algn="l"/>
            <a:r>
              <a:rPr lang="nl-NL" sz="2400" dirty="0"/>
              <a:t>Wat is een </a:t>
            </a:r>
            <a:r>
              <a:rPr lang="nl-NL" sz="2400" dirty="0" err="1"/>
              <a:t>Pecha</a:t>
            </a:r>
            <a:r>
              <a:rPr lang="nl-NL" sz="2400" dirty="0"/>
              <a:t> </a:t>
            </a:r>
            <a:r>
              <a:rPr lang="nl-NL" sz="2400" dirty="0" err="1"/>
              <a:t>Kucha</a:t>
            </a:r>
            <a:r>
              <a:rPr lang="nl-NL" sz="2400" dirty="0"/>
              <a:t>?</a:t>
            </a:r>
            <a:endParaRPr lang="nl-NL" sz="2400" dirty="0">
              <a:solidFill>
                <a:schemeClr val="accent6"/>
              </a:solidFill>
            </a:endParaRPr>
          </a:p>
        </p:txBody>
      </p:sp>
      <p:pic>
        <p:nvPicPr>
          <p:cNvPr id="1026" name="Picture 2" descr="Afbeeldingsresultaat voor pecha kucha">
            <a:hlinkClick r:id="rId3"/>
            <a:extLst>
              <a:ext uri="{FF2B5EF4-FFF2-40B4-BE49-F238E27FC236}">
                <a16:creationId xmlns:a16="http://schemas.microsoft.com/office/drawing/2014/main" id="{02324DEE-BAED-4945-A87C-2BE637D63EC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9632" y="1916832"/>
            <a:ext cx="7350848"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487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691680" y="698030"/>
            <a:ext cx="6645424" cy="648072"/>
          </a:xfrm>
        </p:spPr>
        <p:txBody>
          <a:bodyPr/>
          <a:lstStyle/>
          <a:p>
            <a:pPr algn="l"/>
            <a:r>
              <a:rPr lang="nl-NL" sz="2400" dirty="0"/>
              <a:t>Aan de slag met het maken van een </a:t>
            </a:r>
            <a:r>
              <a:rPr lang="nl-NL" sz="2400" dirty="0" err="1"/>
              <a:t>Pecha</a:t>
            </a:r>
            <a:r>
              <a:rPr lang="nl-NL" sz="2400" dirty="0"/>
              <a:t> </a:t>
            </a:r>
            <a:r>
              <a:rPr lang="nl-NL" sz="2400" dirty="0" err="1"/>
              <a:t>Kucha</a:t>
            </a:r>
            <a:endParaRPr lang="nl-NL" sz="2400" dirty="0">
              <a:solidFill>
                <a:schemeClr val="accent6"/>
              </a:solidFill>
            </a:endParaRPr>
          </a:p>
        </p:txBody>
      </p:sp>
      <p:sp>
        <p:nvSpPr>
          <p:cNvPr id="3" name="Rechthoek 2">
            <a:extLst>
              <a:ext uri="{FF2B5EF4-FFF2-40B4-BE49-F238E27FC236}">
                <a16:creationId xmlns:a16="http://schemas.microsoft.com/office/drawing/2014/main" id="{FD729C63-4ED4-48F5-96BE-330E873966E3}"/>
              </a:ext>
            </a:extLst>
          </p:cNvPr>
          <p:cNvSpPr/>
          <p:nvPr/>
        </p:nvSpPr>
        <p:spPr>
          <a:xfrm>
            <a:off x="1475656" y="1916832"/>
            <a:ext cx="6192688" cy="1015663"/>
          </a:xfrm>
          <a:prstGeom prst="rect">
            <a:avLst/>
          </a:prstGeom>
        </p:spPr>
        <p:txBody>
          <a:bodyPr wrap="square">
            <a:spAutoFit/>
          </a:bodyPr>
          <a:lstStyle/>
          <a:p>
            <a:pPr marL="285750" indent="-285750">
              <a:buFont typeface="Arial" panose="020B0604020202020204" pitchFamily="34" charset="0"/>
              <a:buChar char="•"/>
            </a:pPr>
            <a:r>
              <a:rPr lang="nl-NL" sz="2000" dirty="0">
                <a:latin typeface="Arial" panose="020B0604020202020204" pitchFamily="34" charset="0"/>
                <a:cs typeface="Arial" panose="020B0604020202020204" pitchFamily="34" charset="0"/>
              </a:rPr>
              <a:t>Maak een </a:t>
            </a:r>
            <a:r>
              <a:rPr lang="nl-NL" sz="2000" dirty="0" err="1">
                <a:latin typeface="Arial" panose="020B0604020202020204" pitchFamily="34" charset="0"/>
                <a:cs typeface="Arial" panose="020B0604020202020204" pitchFamily="34" charset="0"/>
              </a:rPr>
              <a:t>Pecha</a:t>
            </a:r>
            <a:r>
              <a:rPr lang="nl-NL" sz="2000" dirty="0">
                <a:latin typeface="Arial" panose="020B0604020202020204" pitchFamily="34" charset="0"/>
                <a:cs typeface="Arial" panose="020B0604020202020204" pitchFamily="34" charset="0"/>
              </a:rPr>
              <a:t> </a:t>
            </a:r>
            <a:r>
              <a:rPr lang="nl-NL" sz="2000" dirty="0" err="1">
                <a:latin typeface="Arial" panose="020B0604020202020204" pitchFamily="34" charset="0"/>
                <a:cs typeface="Arial" panose="020B0604020202020204" pitchFamily="34" charset="0"/>
              </a:rPr>
              <a:t>Kucha</a:t>
            </a:r>
            <a:r>
              <a:rPr lang="nl-NL" sz="2000" dirty="0">
                <a:latin typeface="Arial" panose="020B0604020202020204" pitchFamily="34" charset="0"/>
                <a:cs typeface="Arial" panose="020B0604020202020204" pitchFamily="34" charset="0"/>
              </a:rPr>
              <a:t> van 6 beelden over jezelf (jouw talenten, jouw keuze voor je specialisatie en wat ga je na dit schooljaar doen?</a:t>
            </a:r>
          </a:p>
        </p:txBody>
      </p:sp>
    </p:spTree>
    <p:extLst>
      <p:ext uri="{BB962C8B-B14F-4D97-AF65-F5344CB8AC3E}">
        <p14:creationId xmlns:p14="http://schemas.microsoft.com/office/powerpoint/2010/main" val="3662265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277888" y="548680"/>
            <a:ext cx="7452320" cy="648072"/>
          </a:xfrm>
        </p:spPr>
        <p:txBody>
          <a:bodyPr/>
          <a:lstStyle/>
          <a:p>
            <a:pPr algn="l"/>
            <a:r>
              <a:rPr lang="nl-NL" sz="2400" dirty="0"/>
              <a:t>Aan de slag met het maken van een </a:t>
            </a:r>
            <a:r>
              <a:rPr lang="nl-NL" sz="2400" dirty="0" err="1"/>
              <a:t>Pecha</a:t>
            </a:r>
            <a:r>
              <a:rPr lang="nl-NL" sz="2400" dirty="0"/>
              <a:t> </a:t>
            </a:r>
            <a:r>
              <a:rPr lang="nl-NL" sz="2400" dirty="0" err="1"/>
              <a:t>Kucha</a:t>
            </a:r>
            <a:endParaRPr lang="nl-NL" sz="2400" dirty="0">
              <a:solidFill>
                <a:schemeClr val="accent6"/>
              </a:solidFill>
            </a:endParaRPr>
          </a:p>
        </p:txBody>
      </p:sp>
      <p:sp>
        <p:nvSpPr>
          <p:cNvPr id="3" name="Tekstvak 2">
            <a:extLst>
              <a:ext uri="{FF2B5EF4-FFF2-40B4-BE49-F238E27FC236}">
                <a16:creationId xmlns:a16="http://schemas.microsoft.com/office/drawing/2014/main" id="{7B7F3D16-DB5A-4254-ACC5-4A02D664FF19}"/>
              </a:ext>
            </a:extLst>
          </p:cNvPr>
          <p:cNvSpPr txBox="1"/>
          <p:nvPr/>
        </p:nvSpPr>
        <p:spPr>
          <a:xfrm>
            <a:off x="1097360" y="1196752"/>
            <a:ext cx="7632848" cy="5324535"/>
          </a:xfrm>
          <a:prstGeom prst="rect">
            <a:avLst/>
          </a:prstGeom>
          <a:noFill/>
        </p:spPr>
        <p:txBody>
          <a:bodyPr wrap="square" rtlCol="0">
            <a:spAutoFit/>
          </a:bodyPr>
          <a:lstStyle/>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Maak eerst een opzet – een storyboard – voor je verhaal, voordat je de afbeeldingen erbij zoekt.</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Maak gebruik van eigen foto’s (reeds gemaakt of nog te maken) of van afbeeldingen van gratis fotosites (type free stock foto’s in).</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Het gebruik van 6 dia’s betekent niet dat je ook 6 onderwerpen behandelt. Sommige onderwerpen kunnen drie dia’s omvatten.</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Zorg dat je per dia niet teveel wilt vertellen. Het is beter om te weinig te hebben tijdens de 20 seconden, dan teveel. </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nl-NL" dirty="0">
                <a:latin typeface="Arial" panose="020B0604020202020204" pitchFamily="34" charset="0"/>
                <a:cs typeface="Arial" panose="020B0604020202020204" pitchFamily="34" charset="0"/>
              </a:rPr>
              <a:t>Vermijd het gebruik van tekst in je dia’s. Tijdens de 20 seconden heeft het publiek weinig tijd om de tekst van een dia te lezen, omdat ze ook naar het verhaal moet luisteren.</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nl-NL" dirty="0">
                <a:latin typeface="Arial" panose="020B0604020202020204" pitchFamily="34" charset="0"/>
                <a:cs typeface="Arial" panose="020B0604020202020204" pitchFamily="34" charset="0"/>
              </a:rPr>
              <a:t>Volgend op het vorige punt: je gesproken verhaal is leidend voor de presentatie. De dia’s zijn illustratief.</a:t>
            </a:r>
          </a:p>
          <a:p>
            <a:r>
              <a:rPr lang="nl-NL" sz="1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58624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a:xfrm>
            <a:off x="2267744" y="407801"/>
            <a:ext cx="6645424" cy="648072"/>
          </a:xfrm>
        </p:spPr>
        <p:txBody>
          <a:bodyPr/>
          <a:lstStyle/>
          <a:p>
            <a:pPr algn="l"/>
            <a:r>
              <a:rPr lang="nl-NL" dirty="0"/>
              <a:t>Presenteren</a:t>
            </a:r>
          </a:p>
        </p:txBody>
      </p:sp>
      <p:pic>
        <p:nvPicPr>
          <p:cNvPr id="4" name="Afbeelding 3">
            <a:extLst>
              <a:ext uri="{FF2B5EF4-FFF2-40B4-BE49-F238E27FC236}">
                <a16:creationId xmlns:a16="http://schemas.microsoft.com/office/drawing/2014/main" id="{FD82B3A8-47FD-44FC-8D5F-6A4C58C33576}"/>
              </a:ext>
            </a:extLst>
          </p:cNvPr>
          <p:cNvPicPr>
            <a:picLocks noChangeAspect="1"/>
          </p:cNvPicPr>
          <p:nvPr/>
        </p:nvPicPr>
        <p:blipFill>
          <a:blip r:embed="rId3"/>
          <a:stretch>
            <a:fillRect/>
          </a:stretch>
        </p:blipFill>
        <p:spPr>
          <a:xfrm>
            <a:off x="656887" y="2996952"/>
            <a:ext cx="8091577" cy="2083668"/>
          </a:xfrm>
          <a:prstGeom prst="rect">
            <a:avLst/>
          </a:prstGeom>
        </p:spPr>
      </p:pic>
      <p:sp>
        <p:nvSpPr>
          <p:cNvPr id="6" name="Tekstvak 5">
            <a:extLst>
              <a:ext uri="{FF2B5EF4-FFF2-40B4-BE49-F238E27FC236}">
                <a16:creationId xmlns:a16="http://schemas.microsoft.com/office/drawing/2014/main" id="{043D3F1E-9425-4EEE-A4AF-BF248CAB1473}"/>
              </a:ext>
            </a:extLst>
          </p:cNvPr>
          <p:cNvSpPr txBox="1"/>
          <p:nvPr/>
        </p:nvSpPr>
        <p:spPr>
          <a:xfrm>
            <a:off x="755576" y="1196752"/>
            <a:ext cx="7992888" cy="1015663"/>
          </a:xfrm>
          <a:prstGeom prst="rect">
            <a:avLst/>
          </a:prstGeom>
          <a:noFill/>
        </p:spPr>
        <p:txBody>
          <a:bodyPr wrap="square" rtlCol="0">
            <a:spAutoFit/>
          </a:bodyPr>
          <a:lstStyle/>
          <a:p>
            <a:pPr marL="285750" indent="-285750">
              <a:buFont typeface="Arial" panose="020B0604020202020204" pitchFamily="34" charset="0"/>
              <a:buChar char="•"/>
            </a:pPr>
            <a:r>
              <a:rPr lang="nl-NL" sz="2000" dirty="0">
                <a:latin typeface="Arial" panose="020B0604020202020204" pitchFamily="34" charset="0"/>
                <a:cs typeface="Arial" panose="020B0604020202020204" pitchFamily="34" charset="0"/>
              </a:rPr>
              <a:t>Jullie bepalen de volgorde </a:t>
            </a:r>
            <a:r>
              <a:rPr lang="nl-NL" sz="2000" dirty="0">
                <a:latin typeface="Arial" panose="020B0604020202020204" pitchFamily="34" charset="0"/>
                <a:cs typeface="Arial" panose="020B0604020202020204" pitchFamily="34" charset="0"/>
                <a:sym typeface="Wingdings" panose="05000000000000000000" pitchFamily="2" charset="2"/>
              </a:rPr>
              <a:t></a:t>
            </a:r>
            <a:endParaRPr lang="nl-NL"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sz="2000" dirty="0">
                <a:latin typeface="Arial" panose="020B0604020202020204" pitchFamily="34" charset="0"/>
                <a:cs typeface="Arial" panose="020B0604020202020204" pitchFamily="34" charset="0"/>
              </a:rPr>
              <a:t>Presentatie duurt max. 2 minuten (6 dia’s van 20 seconden)</a:t>
            </a:r>
          </a:p>
          <a:p>
            <a:pPr marL="285750" indent="-285750">
              <a:buFont typeface="Arial" panose="020B0604020202020204" pitchFamily="34" charset="0"/>
              <a:buChar char="•"/>
            </a:pPr>
            <a:r>
              <a:rPr lang="nl-NL" sz="2000" dirty="0">
                <a:latin typeface="Arial" panose="020B0604020202020204" pitchFamily="34" charset="0"/>
                <a:cs typeface="Arial" panose="020B0604020202020204" pitchFamily="34" charset="0"/>
              </a:rPr>
              <a:t>Feedback volgens beoordelingsformulier </a:t>
            </a:r>
          </a:p>
        </p:txBody>
      </p:sp>
    </p:spTree>
    <p:extLst>
      <p:ext uri="{BB962C8B-B14F-4D97-AF65-F5344CB8AC3E}">
        <p14:creationId xmlns:p14="http://schemas.microsoft.com/office/powerpoint/2010/main" val="424935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TotalTime>
  <Words>129</Words>
  <Application>Microsoft Office PowerPoint</Application>
  <PresentationFormat>Diavoorstelling (4:3)</PresentationFormat>
  <Paragraphs>30</Paragraphs>
  <Slides>7</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Wingdings</vt:lpstr>
      <vt:lpstr>Kantoorthema</vt:lpstr>
      <vt:lpstr>PowerPoint-presentatie</vt:lpstr>
      <vt:lpstr>Programma</vt:lpstr>
      <vt:lpstr>Pecha Kucha</vt:lpstr>
      <vt:lpstr>Wat is een Pecha Kucha?</vt:lpstr>
      <vt:lpstr>Aan de slag met het maken van een Pecha Kucha</vt:lpstr>
      <vt:lpstr>Aan de slag met het maken van een Pecha Kucha</vt:lpstr>
      <vt:lpstr>Presenteren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Thomas Noordeloos</cp:lastModifiedBy>
  <cp:revision>44</cp:revision>
  <dcterms:created xsi:type="dcterms:W3CDTF">2013-11-15T15:05:42Z</dcterms:created>
  <dcterms:modified xsi:type="dcterms:W3CDTF">2019-10-02T11:08:39Z</dcterms:modified>
</cp:coreProperties>
</file>