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93" r:id="rId4"/>
    <p:sldId id="262" r:id="rId5"/>
    <p:sldId id="296" r:id="rId6"/>
    <p:sldId id="295" r:id="rId7"/>
    <p:sldId id="294"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63" autoAdjust="0"/>
    <p:restoredTop sz="86085" autoAdjust="0"/>
  </p:normalViewPr>
  <p:slideViewPr>
    <p:cSldViewPr>
      <p:cViewPr varScale="1">
        <p:scale>
          <a:sx n="63" d="100"/>
          <a:sy n="63" d="100"/>
        </p:scale>
        <p:origin x="165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9FE22-13E6-4BA6-B6A7-8C2D551EFFA4}" type="datetimeFigureOut">
              <a:rPr lang="nl-NL" smtClean="0"/>
              <a:t>2-10-2019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32C65-5005-4605-8066-6953C27C5E63}" type="slidenum">
              <a:rPr lang="nl-NL" smtClean="0"/>
              <a:t>‹nr.›</a:t>
            </a:fld>
            <a:endParaRPr lang="nl-NL"/>
          </a:p>
        </p:txBody>
      </p:sp>
    </p:spTree>
    <p:extLst>
      <p:ext uri="{BB962C8B-B14F-4D97-AF65-F5344CB8AC3E}">
        <p14:creationId xmlns:p14="http://schemas.microsoft.com/office/powerpoint/2010/main" val="759271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Zet tevens een streep onder de belangrijkste thema’s/ onderwerpen</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3</a:t>
            </a:fld>
            <a:endParaRPr lang="nl-NL"/>
          </a:p>
        </p:txBody>
      </p:sp>
    </p:spTree>
    <p:extLst>
      <p:ext uri="{BB962C8B-B14F-4D97-AF65-F5344CB8AC3E}">
        <p14:creationId xmlns:p14="http://schemas.microsoft.com/office/powerpoint/2010/main" val="117697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Filmpje onder  de afbeelding</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4</a:t>
            </a:fld>
            <a:endParaRPr lang="nl-NL"/>
          </a:p>
        </p:txBody>
      </p:sp>
    </p:spTree>
    <p:extLst>
      <p:ext uri="{BB962C8B-B14F-4D97-AF65-F5344CB8AC3E}">
        <p14:creationId xmlns:p14="http://schemas.microsoft.com/office/powerpoint/2010/main" val="2402256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Filmpje onder  de afbeelding</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5</a:t>
            </a:fld>
            <a:endParaRPr lang="nl-NL"/>
          </a:p>
        </p:txBody>
      </p:sp>
    </p:spTree>
    <p:extLst>
      <p:ext uri="{BB962C8B-B14F-4D97-AF65-F5344CB8AC3E}">
        <p14:creationId xmlns:p14="http://schemas.microsoft.com/office/powerpoint/2010/main" val="3952463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6</a:t>
            </a:fld>
            <a:endParaRPr lang="nl-NL"/>
          </a:p>
        </p:txBody>
      </p:sp>
    </p:spTree>
    <p:extLst>
      <p:ext uri="{BB962C8B-B14F-4D97-AF65-F5344CB8AC3E}">
        <p14:creationId xmlns:p14="http://schemas.microsoft.com/office/powerpoint/2010/main" val="2470651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0" i="1"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7</a:t>
            </a:fld>
            <a:endParaRPr lang="nl-NL"/>
          </a:p>
        </p:txBody>
      </p:sp>
    </p:spTree>
    <p:extLst>
      <p:ext uri="{BB962C8B-B14F-4D97-AF65-F5344CB8AC3E}">
        <p14:creationId xmlns:p14="http://schemas.microsoft.com/office/powerpoint/2010/main" val="3061376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2-10-2019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2-10-2019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2-10-2019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2-10-2019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2-10-2019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2-10-2019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2-10-2019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i3Cw2CW6y6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
        <p:nvSpPr>
          <p:cNvPr id="4" name="Tekstvak 3"/>
          <p:cNvSpPr txBox="1"/>
          <p:nvPr/>
        </p:nvSpPr>
        <p:spPr>
          <a:xfrm>
            <a:off x="1043608" y="1412776"/>
            <a:ext cx="5328592" cy="1569660"/>
          </a:xfrm>
          <a:prstGeom prst="rect">
            <a:avLst/>
          </a:prstGeom>
          <a:noFill/>
        </p:spPr>
        <p:txBody>
          <a:bodyPr wrap="square" rtlCol="0">
            <a:spAutoFit/>
          </a:bodyPr>
          <a:lstStyle/>
          <a:p>
            <a:pPr algn="ctr"/>
            <a:r>
              <a:rPr lang="nl-NL" sz="4000" u="sng" dirty="0">
                <a:latin typeface="Arial" pitchFamily="34" charset="0"/>
                <a:cs typeface="Arial" pitchFamily="34" charset="0"/>
              </a:rPr>
              <a:t>Welkom!</a:t>
            </a:r>
          </a:p>
          <a:p>
            <a:pPr algn="ctr"/>
            <a:endParaRPr lang="nl-NL" sz="2800" u="sng" dirty="0">
              <a:latin typeface="Arial" pitchFamily="34" charset="0"/>
              <a:cs typeface="Arial" pitchFamily="34" charset="0"/>
            </a:endParaRPr>
          </a:p>
          <a:p>
            <a:pPr algn="ctr"/>
            <a:r>
              <a:rPr lang="nl-NL" sz="2800" u="sng" dirty="0">
                <a:latin typeface="Arial" pitchFamily="34" charset="0"/>
                <a:cs typeface="Arial" pitchFamily="34" charset="0"/>
              </a:rPr>
              <a:t>Periode 1, lesweek </a:t>
            </a:r>
            <a:r>
              <a:rPr lang="nl-NL" sz="2800" u="sng" dirty="0" smtClean="0">
                <a:latin typeface="Arial" pitchFamily="34" charset="0"/>
                <a:cs typeface="Arial" pitchFamily="34" charset="0"/>
              </a:rPr>
              <a:t>6</a:t>
            </a:r>
            <a:endParaRPr lang="nl-NL" sz="2800" dirty="0">
              <a:latin typeface="Arial" pitchFamily="34" charset="0"/>
              <a:cs typeface="Arial" pitchFamily="34" charset="0"/>
            </a:endParaRPr>
          </a:p>
        </p:txBody>
      </p:sp>
    </p:spTree>
    <p:extLst>
      <p:ext uri="{BB962C8B-B14F-4D97-AF65-F5344CB8AC3E}">
        <p14:creationId xmlns:p14="http://schemas.microsoft.com/office/powerpoint/2010/main" val="42403001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Programma</a:t>
            </a:r>
          </a:p>
        </p:txBody>
      </p:sp>
      <p:sp>
        <p:nvSpPr>
          <p:cNvPr id="3" name="Tijdelijke aanduiding voor inhoud 2"/>
          <p:cNvSpPr>
            <a:spLocks noGrp="1"/>
          </p:cNvSpPr>
          <p:nvPr>
            <p:ph idx="1"/>
          </p:nvPr>
        </p:nvSpPr>
        <p:spPr/>
        <p:txBody>
          <a:bodyPr/>
          <a:lstStyle/>
          <a:p>
            <a:r>
              <a:rPr lang="nl-NL" dirty="0" err="1"/>
              <a:t>Pecha</a:t>
            </a:r>
            <a:r>
              <a:rPr lang="nl-NL" dirty="0"/>
              <a:t> </a:t>
            </a:r>
            <a:r>
              <a:rPr lang="nl-NL" dirty="0" err="1"/>
              <a:t>Kucha</a:t>
            </a:r>
            <a:endParaRPr lang="nl-NL" dirty="0"/>
          </a:p>
          <a:p>
            <a:endParaRPr lang="nl-NL" dirty="0"/>
          </a:p>
        </p:txBody>
      </p:sp>
    </p:spTree>
    <p:extLst>
      <p:ext uri="{BB962C8B-B14F-4D97-AF65-F5344CB8AC3E}">
        <p14:creationId xmlns:p14="http://schemas.microsoft.com/office/powerpoint/2010/main" val="1900244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A27CA-ABCE-4890-BDBB-49AD83A33F79}"/>
              </a:ext>
            </a:extLst>
          </p:cNvPr>
          <p:cNvSpPr>
            <a:spLocks noGrp="1"/>
          </p:cNvSpPr>
          <p:nvPr>
            <p:ph type="title"/>
          </p:nvPr>
        </p:nvSpPr>
        <p:spPr>
          <a:xfrm>
            <a:off x="1769632" y="332656"/>
            <a:ext cx="6645424" cy="648072"/>
          </a:xfrm>
        </p:spPr>
        <p:txBody>
          <a:bodyPr/>
          <a:lstStyle/>
          <a:p>
            <a:pPr algn="l"/>
            <a:r>
              <a:rPr lang="nl-NL" dirty="0" err="1"/>
              <a:t>Pecha</a:t>
            </a:r>
            <a:r>
              <a:rPr lang="nl-NL" dirty="0"/>
              <a:t> </a:t>
            </a:r>
            <a:r>
              <a:rPr lang="nl-NL" dirty="0" err="1"/>
              <a:t>Kucha</a:t>
            </a:r>
            <a:endParaRPr lang="nl-NL" dirty="0"/>
          </a:p>
        </p:txBody>
      </p:sp>
      <p:sp>
        <p:nvSpPr>
          <p:cNvPr id="4" name="Tekstvak 3">
            <a:extLst>
              <a:ext uri="{FF2B5EF4-FFF2-40B4-BE49-F238E27FC236}">
                <a16:creationId xmlns:a16="http://schemas.microsoft.com/office/drawing/2014/main" id="{F2C574C7-9A33-4493-9040-0A0265ADADFC}"/>
              </a:ext>
            </a:extLst>
          </p:cNvPr>
          <p:cNvSpPr txBox="1"/>
          <p:nvPr/>
        </p:nvSpPr>
        <p:spPr>
          <a:xfrm>
            <a:off x="1405783" y="1823386"/>
            <a:ext cx="7005464" cy="1569660"/>
          </a:xfrm>
          <a:prstGeom prst="rect">
            <a:avLst/>
          </a:prstGeom>
          <a:noFill/>
        </p:spPr>
        <p:txBody>
          <a:bodyPr wrap="square" rtlCol="0">
            <a:spAutoFit/>
          </a:bodyPr>
          <a:lstStyle/>
          <a:p>
            <a:pPr marL="457200" indent="-457200">
              <a:buFont typeface="Arial" panose="020B0604020202020204" pitchFamily="34" charset="0"/>
              <a:buChar char="•"/>
            </a:pPr>
            <a:endParaRPr lang="nl-NL"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nl-NL"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nl-NL" sz="3200" dirty="0">
              <a:latin typeface="Arial" panose="020B0604020202020204" pitchFamily="34" charset="0"/>
              <a:cs typeface="Arial" panose="020B0604020202020204" pitchFamily="34" charset="0"/>
            </a:endParaRPr>
          </a:p>
        </p:txBody>
      </p:sp>
      <p:pic>
        <p:nvPicPr>
          <p:cNvPr id="5" name="Afbeelding 4">
            <a:extLst>
              <a:ext uri="{FF2B5EF4-FFF2-40B4-BE49-F238E27FC236}">
                <a16:creationId xmlns:a16="http://schemas.microsoft.com/office/drawing/2014/main" id="{A8501A87-7B60-421C-8C97-37681307D161}"/>
              </a:ext>
            </a:extLst>
          </p:cNvPr>
          <p:cNvPicPr>
            <a:picLocks noChangeAspect="1"/>
          </p:cNvPicPr>
          <p:nvPr/>
        </p:nvPicPr>
        <p:blipFill>
          <a:blip r:embed="rId3"/>
          <a:stretch>
            <a:fillRect/>
          </a:stretch>
        </p:blipFill>
        <p:spPr>
          <a:xfrm>
            <a:off x="1398625" y="980728"/>
            <a:ext cx="7236802" cy="5325194"/>
          </a:xfrm>
          <a:prstGeom prst="rect">
            <a:avLst/>
          </a:prstGeom>
        </p:spPr>
      </p:pic>
      <p:sp>
        <p:nvSpPr>
          <p:cNvPr id="8" name="Ovaal 7">
            <a:extLst>
              <a:ext uri="{FF2B5EF4-FFF2-40B4-BE49-F238E27FC236}">
                <a16:creationId xmlns:a16="http://schemas.microsoft.com/office/drawing/2014/main" id="{FDBEA4AF-3506-4959-9358-D6C30CA5C89B}"/>
              </a:ext>
            </a:extLst>
          </p:cNvPr>
          <p:cNvSpPr/>
          <p:nvPr/>
        </p:nvSpPr>
        <p:spPr>
          <a:xfrm>
            <a:off x="2195736" y="2780928"/>
            <a:ext cx="2376264" cy="504056"/>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Ovaal 8">
            <a:extLst>
              <a:ext uri="{FF2B5EF4-FFF2-40B4-BE49-F238E27FC236}">
                <a16:creationId xmlns:a16="http://schemas.microsoft.com/office/drawing/2014/main" id="{6D885CDB-E93D-42F1-BC44-52CC44FE5BB5}"/>
              </a:ext>
            </a:extLst>
          </p:cNvPr>
          <p:cNvSpPr/>
          <p:nvPr/>
        </p:nvSpPr>
        <p:spPr>
          <a:xfrm>
            <a:off x="3059832" y="4581128"/>
            <a:ext cx="2016224" cy="576064"/>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533840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9F324-2E72-43F2-8F44-162E78D5F5C8}"/>
              </a:ext>
            </a:extLst>
          </p:cNvPr>
          <p:cNvSpPr>
            <a:spLocks noGrp="1"/>
          </p:cNvSpPr>
          <p:nvPr>
            <p:ph type="title"/>
          </p:nvPr>
        </p:nvSpPr>
        <p:spPr>
          <a:xfrm>
            <a:off x="1691680" y="698030"/>
            <a:ext cx="6645424" cy="648072"/>
          </a:xfrm>
        </p:spPr>
        <p:txBody>
          <a:bodyPr/>
          <a:lstStyle/>
          <a:p>
            <a:pPr algn="l"/>
            <a:r>
              <a:rPr lang="nl-NL" sz="2400" dirty="0"/>
              <a:t>Wat is een </a:t>
            </a:r>
            <a:r>
              <a:rPr lang="nl-NL" sz="2400" dirty="0" err="1"/>
              <a:t>Pecha</a:t>
            </a:r>
            <a:r>
              <a:rPr lang="nl-NL" sz="2400" dirty="0"/>
              <a:t> </a:t>
            </a:r>
            <a:r>
              <a:rPr lang="nl-NL" sz="2400" dirty="0" err="1"/>
              <a:t>Kucha</a:t>
            </a:r>
            <a:r>
              <a:rPr lang="nl-NL" sz="2400" dirty="0"/>
              <a:t>?</a:t>
            </a:r>
            <a:endParaRPr lang="nl-NL" sz="2400" dirty="0">
              <a:solidFill>
                <a:schemeClr val="accent6"/>
              </a:solidFill>
            </a:endParaRPr>
          </a:p>
        </p:txBody>
      </p:sp>
      <p:pic>
        <p:nvPicPr>
          <p:cNvPr id="1026" name="Picture 2" descr="Afbeeldingsresultaat voor pecha kucha">
            <a:hlinkClick r:id="rId3"/>
            <a:extLst>
              <a:ext uri="{FF2B5EF4-FFF2-40B4-BE49-F238E27FC236}">
                <a16:creationId xmlns:a16="http://schemas.microsoft.com/office/drawing/2014/main" id="{02324DEE-BAED-4945-A87C-2BE637D63EC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59632" y="1916832"/>
            <a:ext cx="7350848"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487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9F324-2E72-43F2-8F44-162E78D5F5C8}"/>
              </a:ext>
            </a:extLst>
          </p:cNvPr>
          <p:cNvSpPr>
            <a:spLocks noGrp="1"/>
          </p:cNvSpPr>
          <p:nvPr>
            <p:ph type="title"/>
          </p:nvPr>
        </p:nvSpPr>
        <p:spPr>
          <a:xfrm>
            <a:off x="1691680" y="698030"/>
            <a:ext cx="6645424" cy="648072"/>
          </a:xfrm>
        </p:spPr>
        <p:txBody>
          <a:bodyPr/>
          <a:lstStyle/>
          <a:p>
            <a:pPr algn="l"/>
            <a:r>
              <a:rPr lang="nl-NL" sz="2400" dirty="0"/>
              <a:t>Aan de slag met het maken van een </a:t>
            </a:r>
            <a:r>
              <a:rPr lang="nl-NL" sz="2400" dirty="0" err="1"/>
              <a:t>Pecha</a:t>
            </a:r>
            <a:r>
              <a:rPr lang="nl-NL" sz="2400" dirty="0"/>
              <a:t> </a:t>
            </a:r>
            <a:r>
              <a:rPr lang="nl-NL" sz="2400" dirty="0" err="1"/>
              <a:t>Kucha</a:t>
            </a:r>
            <a:endParaRPr lang="nl-NL" sz="2400" dirty="0">
              <a:solidFill>
                <a:schemeClr val="accent6"/>
              </a:solidFill>
            </a:endParaRPr>
          </a:p>
        </p:txBody>
      </p:sp>
      <p:sp>
        <p:nvSpPr>
          <p:cNvPr id="3" name="Rechthoek 2">
            <a:extLst>
              <a:ext uri="{FF2B5EF4-FFF2-40B4-BE49-F238E27FC236}">
                <a16:creationId xmlns:a16="http://schemas.microsoft.com/office/drawing/2014/main" id="{FD729C63-4ED4-48F5-96BE-330E873966E3}"/>
              </a:ext>
            </a:extLst>
          </p:cNvPr>
          <p:cNvSpPr/>
          <p:nvPr/>
        </p:nvSpPr>
        <p:spPr>
          <a:xfrm>
            <a:off x="1475656" y="1916832"/>
            <a:ext cx="6192688" cy="1015663"/>
          </a:xfrm>
          <a:prstGeom prst="rect">
            <a:avLst/>
          </a:prstGeom>
        </p:spPr>
        <p:txBody>
          <a:bodyPr wrap="square">
            <a:spAutoFit/>
          </a:bodyPr>
          <a:lstStyle/>
          <a:p>
            <a:pPr marL="285750" indent="-285750">
              <a:buFont typeface="Arial" panose="020B0604020202020204" pitchFamily="34" charset="0"/>
              <a:buChar char="•"/>
            </a:pPr>
            <a:r>
              <a:rPr lang="nl-NL" sz="2000" dirty="0">
                <a:latin typeface="Arial" panose="020B0604020202020204" pitchFamily="34" charset="0"/>
                <a:cs typeface="Arial" panose="020B0604020202020204" pitchFamily="34" charset="0"/>
              </a:rPr>
              <a:t>Maak een </a:t>
            </a:r>
            <a:r>
              <a:rPr lang="nl-NL" sz="2000" dirty="0" err="1">
                <a:latin typeface="Arial" panose="020B0604020202020204" pitchFamily="34" charset="0"/>
                <a:cs typeface="Arial" panose="020B0604020202020204" pitchFamily="34" charset="0"/>
              </a:rPr>
              <a:t>Pecha</a:t>
            </a:r>
            <a:r>
              <a:rPr lang="nl-NL" sz="2000" dirty="0">
                <a:latin typeface="Arial" panose="020B0604020202020204" pitchFamily="34" charset="0"/>
                <a:cs typeface="Arial" panose="020B0604020202020204" pitchFamily="34" charset="0"/>
              </a:rPr>
              <a:t> </a:t>
            </a:r>
            <a:r>
              <a:rPr lang="nl-NL" sz="2000" dirty="0" err="1">
                <a:latin typeface="Arial" panose="020B0604020202020204" pitchFamily="34" charset="0"/>
                <a:cs typeface="Arial" panose="020B0604020202020204" pitchFamily="34" charset="0"/>
              </a:rPr>
              <a:t>Kucha</a:t>
            </a:r>
            <a:r>
              <a:rPr lang="nl-NL" sz="2000" dirty="0">
                <a:latin typeface="Arial" panose="020B0604020202020204" pitchFamily="34" charset="0"/>
                <a:cs typeface="Arial" panose="020B0604020202020204" pitchFamily="34" charset="0"/>
              </a:rPr>
              <a:t> van 6 beelden over jezelf (jouw talenten, jouw keuze voor je specialisatie en wat ga je na dit schooljaar doen?</a:t>
            </a:r>
          </a:p>
        </p:txBody>
      </p:sp>
    </p:spTree>
    <p:extLst>
      <p:ext uri="{BB962C8B-B14F-4D97-AF65-F5344CB8AC3E}">
        <p14:creationId xmlns:p14="http://schemas.microsoft.com/office/powerpoint/2010/main" val="3662265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9F324-2E72-43F2-8F44-162E78D5F5C8}"/>
              </a:ext>
            </a:extLst>
          </p:cNvPr>
          <p:cNvSpPr>
            <a:spLocks noGrp="1"/>
          </p:cNvSpPr>
          <p:nvPr>
            <p:ph type="title"/>
          </p:nvPr>
        </p:nvSpPr>
        <p:spPr>
          <a:xfrm>
            <a:off x="1277888" y="548680"/>
            <a:ext cx="7452320" cy="648072"/>
          </a:xfrm>
        </p:spPr>
        <p:txBody>
          <a:bodyPr/>
          <a:lstStyle/>
          <a:p>
            <a:pPr algn="l"/>
            <a:r>
              <a:rPr lang="nl-NL" sz="2400" dirty="0"/>
              <a:t>Aan de slag met het maken van een </a:t>
            </a:r>
            <a:r>
              <a:rPr lang="nl-NL" sz="2400" dirty="0" err="1"/>
              <a:t>Pecha</a:t>
            </a:r>
            <a:r>
              <a:rPr lang="nl-NL" sz="2400" dirty="0"/>
              <a:t> </a:t>
            </a:r>
            <a:r>
              <a:rPr lang="nl-NL" sz="2400" dirty="0" err="1"/>
              <a:t>Kucha</a:t>
            </a:r>
            <a:endParaRPr lang="nl-NL" sz="2400" dirty="0">
              <a:solidFill>
                <a:schemeClr val="accent6"/>
              </a:solidFill>
            </a:endParaRPr>
          </a:p>
        </p:txBody>
      </p:sp>
      <p:sp>
        <p:nvSpPr>
          <p:cNvPr id="3" name="Tekstvak 2">
            <a:extLst>
              <a:ext uri="{FF2B5EF4-FFF2-40B4-BE49-F238E27FC236}">
                <a16:creationId xmlns:a16="http://schemas.microsoft.com/office/drawing/2014/main" id="{7B7F3D16-DB5A-4254-ACC5-4A02D664FF19}"/>
              </a:ext>
            </a:extLst>
          </p:cNvPr>
          <p:cNvSpPr txBox="1"/>
          <p:nvPr/>
        </p:nvSpPr>
        <p:spPr>
          <a:xfrm>
            <a:off x="1097360" y="1196752"/>
            <a:ext cx="7632848" cy="5324535"/>
          </a:xfrm>
          <a:prstGeom prst="rect">
            <a:avLst/>
          </a:prstGeom>
          <a:noFill/>
        </p:spPr>
        <p:txBody>
          <a:bodyPr wrap="square" rtlCol="0">
            <a:spAutoFit/>
          </a:bodyPr>
          <a:lstStyle/>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Maak eerst een opzet – een storyboard – voor je verhaal, voordat je de afbeeldingen erbij zoekt.</a:t>
            </a:r>
            <a:br>
              <a:rPr lang="nl-NL" dirty="0">
                <a:latin typeface="Arial" panose="020B0604020202020204" pitchFamily="34" charset="0"/>
                <a:cs typeface="Arial" panose="020B0604020202020204" pitchFamily="34" charset="0"/>
              </a:rPr>
            </a:br>
            <a:endParaRPr lang="nl-NL"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Maak gebruik van eigen foto’s (reeds gemaakt of nog te maken) of van afbeeldingen van gratis fotosites (type free stock foto’s in).</a:t>
            </a:r>
            <a:br>
              <a:rPr lang="nl-NL" dirty="0">
                <a:latin typeface="Arial" panose="020B0604020202020204" pitchFamily="34" charset="0"/>
                <a:cs typeface="Arial" panose="020B0604020202020204" pitchFamily="34" charset="0"/>
              </a:rPr>
            </a:br>
            <a:endParaRPr lang="nl-NL"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Het gebruik van 6 dia’s betekent niet dat je ook 6 onderwerpen behandelt. Sommige onderwerpen kunnen drie dia’s omvatten.</a:t>
            </a:r>
            <a:br>
              <a:rPr lang="nl-NL" dirty="0">
                <a:latin typeface="Arial" panose="020B0604020202020204" pitchFamily="34" charset="0"/>
                <a:cs typeface="Arial" panose="020B0604020202020204" pitchFamily="34" charset="0"/>
              </a:rPr>
            </a:br>
            <a:endParaRPr lang="nl-NL"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Zorg dat je per dia niet teveel wilt vertellen. Het is beter om te weinig te hebben tijdens de 20 seconden, dan teveel. </a:t>
            </a:r>
            <a:br>
              <a:rPr lang="nl-NL" dirty="0">
                <a:latin typeface="Arial" panose="020B0604020202020204" pitchFamily="34" charset="0"/>
                <a:cs typeface="Arial" panose="020B0604020202020204" pitchFamily="34" charset="0"/>
              </a:rPr>
            </a:br>
            <a:endParaRPr lang="nl-NL"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nl-NL" dirty="0">
                <a:latin typeface="Arial" panose="020B0604020202020204" pitchFamily="34" charset="0"/>
                <a:cs typeface="Arial" panose="020B0604020202020204" pitchFamily="34" charset="0"/>
              </a:rPr>
              <a:t>Vermijd het gebruik van tekst in je dia’s. Tijdens de 20 seconden heeft het publiek weinig tijd om de tekst van een dia te lezen, omdat ze ook naar het verhaal moet luisteren.</a:t>
            </a:r>
            <a:br>
              <a:rPr lang="nl-NL" dirty="0">
                <a:latin typeface="Arial" panose="020B0604020202020204" pitchFamily="34" charset="0"/>
                <a:cs typeface="Arial" panose="020B0604020202020204" pitchFamily="34" charset="0"/>
              </a:rPr>
            </a:br>
            <a:endParaRPr lang="nl-NL"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nl-NL" dirty="0">
                <a:latin typeface="Arial" panose="020B0604020202020204" pitchFamily="34" charset="0"/>
                <a:cs typeface="Arial" panose="020B0604020202020204" pitchFamily="34" charset="0"/>
              </a:rPr>
              <a:t>Volgend op het vorige punt: je gesproken verhaal is leidend voor de presentatie. De dia’s zijn illustratief.</a:t>
            </a:r>
          </a:p>
          <a:p>
            <a:r>
              <a:rPr lang="nl-NL" sz="1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558624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28133D-63F3-4493-99DF-62508C6B913C}"/>
              </a:ext>
            </a:extLst>
          </p:cNvPr>
          <p:cNvSpPr>
            <a:spLocks noGrp="1"/>
          </p:cNvSpPr>
          <p:nvPr>
            <p:ph type="title"/>
          </p:nvPr>
        </p:nvSpPr>
        <p:spPr>
          <a:xfrm>
            <a:off x="2267744" y="407801"/>
            <a:ext cx="6645424" cy="648072"/>
          </a:xfrm>
        </p:spPr>
        <p:txBody>
          <a:bodyPr/>
          <a:lstStyle/>
          <a:p>
            <a:pPr algn="l"/>
            <a:r>
              <a:rPr lang="nl-NL" dirty="0"/>
              <a:t>Presenteren</a:t>
            </a:r>
          </a:p>
        </p:txBody>
      </p:sp>
      <p:pic>
        <p:nvPicPr>
          <p:cNvPr id="4" name="Afbeelding 3">
            <a:extLst>
              <a:ext uri="{FF2B5EF4-FFF2-40B4-BE49-F238E27FC236}">
                <a16:creationId xmlns:a16="http://schemas.microsoft.com/office/drawing/2014/main" id="{FD82B3A8-47FD-44FC-8D5F-6A4C58C33576}"/>
              </a:ext>
            </a:extLst>
          </p:cNvPr>
          <p:cNvPicPr>
            <a:picLocks noChangeAspect="1"/>
          </p:cNvPicPr>
          <p:nvPr/>
        </p:nvPicPr>
        <p:blipFill>
          <a:blip r:embed="rId3"/>
          <a:stretch>
            <a:fillRect/>
          </a:stretch>
        </p:blipFill>
        <p:spPr>
          <a:xfrm>
            <a:off x="656887" y="2996952"/>
            <a:ext cx="8091577" cy="2083668"/>
          </a:xfrm>
          <a:prstGeom prst="rect">
            <a:avLst/>
          </a:prstGeom>
        </p:spPr>
      </p:pic>
      <p:sp>
        <p:nvSpPr>
          <p:cNvPr id="6" name="Tekstvak 5">
            <a:extLst>
              <a:ext uri="{FF2B5EF4-FFF2-40B4-BE49-F238E27FC236}">
                <a16:creationId xmlns:a16="http://schemas.microsoft.com/office/drawing/2014/main" id="{043D3F1E-9425-4EEE-A4AF-BF248CAB1473}"/>
              </a:ext>
            </a:extLst>
          </p:cNvPr>
          <p:cNvSpPr txBox="1"/>
          <p:nvPr/>
        </p:nvSpPr>
        <p:spPr>
          <a:xfrm>
            <a:off x="755576" y="1196752"/>
            <a:ext cx="7992888" cy="1015663"/>
          </a:xfrm>
          <a:prstGeom prst="rect">
            <a:avLst/>
          </a:prstGeom>
          <a:noFill/>
        </p:spPr>
        <p:txBody>
          <a:bodyPr wrap="square" rtlCol="0">
            <a:spAutoFit/>
          </a:bodyPr>
          <a:lstStyle/>
          <a:p>
            <a:pPr marL="285750" indent="-285750">
              <a:buFont typeface="Arial" panose="020B0604020202020204" pitchFamily="34" charset="0"/>
              <a:buChar char="•"/>
            </a:pPr>
            <a:r>
              <a:rPr lang="nl-NL" sz="2000" dirty="0">
                <a:latin typeface="Arial" panose="020B0604020202020204" pitchFamily="34" charset="0"/>
                <a:cs typeface="Arial" panose="020B0604020202020204" pitchFamily="34" charset="0"/>
              </a:rPr>
              <a:t>Jullie bepalen de volgorde </a:t>
            </a:r>
            <a:r>
              <a:rPr lang="nl-NL" sz="2000" dirty="0">
                <a:latin typeface="Arial" panose="020B0604020202020204" pitchFamily="34" charset="0"/>
                <a:cs typeface="Arial" panose="020B0604020202020204" pitchFamily="34" charset="0"/>
                <a:sym typeface="Wingdings" panose="05000000000000000000" pitchFamily="2" charset="2"/>
              </a:rPr>
              <a:t></a:t>
            </a:r>
            <a:endParaRPr lang="nl-NL"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sz="2000" dirty="0">
                <a:latin typeface="Arial" panose="020B0604020202020204" pitchFamily="34" charset="0"/>
                <a:cs typeface="Arial" panose="020B0604020202020204" pitchFamily="34" charset="0"/>
              </a:rPr>
              <a:t>Presentatie duurt max. 2 minuten (6 dia’s van 20 seconden)</a:t>
            </a:r>
          </a:p>
          <a:p>
            <a:pPr marL="285750" indent="-285750">
              <a:buFont typeface="Arial" panose="020B0604020202020204" pitchFamily="34" charset="0"/>
              <a:buChar char="•"/>
            </a:pPr>
            <a:r>
              <a:rPr lang="nl-NL" sz="2000" dirty="0">
                <a:latin typeface="Arial" panose="020B0604020202020204" pitchFamily="34" charset="0"/>
                <a:cs typeface="Arial" panose="020B0604020202020204" pitchFamily="34" charset="0"/>
              </a:rPr>
              <a:t>Feedback volgens beoordelingsformulier </a:t>
            </a:r>
          </a:p>
        </p:txBody>
      </p:sp>
    </p:spTree>
    <p:extLst>
      <p:ext uri="{BB962C8B-B14F-4D97-AF65-F5344CB8AC3E}">
        <p14:creationId xmlns:p14="http://schemas.microsoft.com/office/powerpoint/2010/main" val="424935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129</Words>
  <Application>Microsoft Office PowerPoint</Application>
  <PresentationFormat>Diavoorstelling (4:3)</PresentationFormat>
  <Paragraphs>30</Paragraphs>
  <Slides>7</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Wingdings</vt:lpstr>
      <vt:lpstr>Kantoorthema</vt:lpstr>
      <vt:lpstr>PowerPoint-presentatie</vt:lpstr>
      <vt:lpstr>Programma</vt:lpstr>
      <vt:lpstr>Pecha Kucha</vt:lpstr>
      <vt:lpstr>Wat is een Pecha Kucha?</vt:lpstr>
      <vt:lpstr>Aan de slag met het maken van een Pecha Kucha</vt:lpstr>
      <vt:lpstr>Aan de slag met het maken van een Pecha Kucha</vt:lpstr>
      <vt:lpstr>Presenteren</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Thomas Noordeloos</cp:lastModifiedBy>
  <cp:revision>44</cp:revision>
  <dcterms:created xsi:type="dcterms:W3CDTF">2013-11-15T15:05:42Z</dcterms:created>
  <dcterms:modified xsi:type="dcterms:W3CDTF">2019-10-02T11:08:39Z</dcterms:modified>
</cp:coreProperties>
</file>